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5B9B-6231-4949-A765-25CCA674EC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4E5-38D5-40BF-A7EF-6038A5DF38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5B9B-6231-4949-A765-25CCA674EC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4E5-38D5-40BF-A7EF-6038A5DF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5B9B-6231-4949-A765-25CCA674EC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4E5-38D5-40BF-A7EF-6038A5DF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5B9B-6231-4949-A765-25CCA674EC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4E5-38D5-40BF-A7EF-6038A5DF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5B9B-6231-4949-A765-25CCA674EC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A234E5-38D5-40BF-A7EF-6038A5DF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5B9B-6231-4949-A765-25CCA674EC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4E5-38D5-40BF-A7EF-6038A5DF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5B9B-6231-4949-A765-25CCA674EC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4E5-38D5-40BF-A7EF-6038A5DF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5B9B-6231-4949-A765-25CCA674EC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4E5-38D5-40BF-A7EF-6038A5DF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5B9B-6231-4949-A765-25CCA674EC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4E5-38D5-40BF-A7EF-6038A5DF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5B9B-6231-4949-A765-25CCA674EC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4E5-38D5-40BF-A7EF-6038A5DF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5B9B-6231-4949-A765-25CCA674EC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4E5-38D5-40BF-A7EF-6038A5DF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4E5B9B-6231-4949-A765-25CCA674EC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A234E5-38D5-40BF-A7EF-6038A5DF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Безопасность в лесу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276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15606"/>
            <a:ext cx="8229600" cy="3442394"/>
          </a:xfrm>
        </p:spPr>
        <p:txBody>
          <a:bodyPr>
            <a:normAutofit/>
          </a:bodyPr>
          <a:lstStyle/>
          <a:p>
            <a:r>
              <a:rPr lang="ru-RU" b="0" dirty="0" smtClean="0"/>
              <a:t>Грибы и ягоды в лесу бывают как съедобными, так и несъедобными. Не стоит кидаться на всякие «вкусности», не зная их названий.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_friends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0000"/>
                </a:solidFill>
              </a:rPr>
              <a:t>Клещи…сколько же их там… Перед походом в лес надевайте одежду с длинными рукавами, штаны заправляйте в носки. В общем, тело должно быть полностью закрыто. Одежду лучше выбирать скользкую, чтобы насекомым сложнее было ползти по ней, и светлую, благодаря чему их будет легче заметить.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7525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лесу могут быть и медведи, и волки, и кабаны, много их там… Поэтому будьте начеку: берите с собой что-нибудь покушать не только для себя, но и для зверей в том числе. А застав зверя в лесу, старайтесь казаться незаметным для него. Медленно и осторожно отходите назад, лучше лицом к нему. А если он вас всё-таки увидел и идёт прямо на вас, придётся принимать меры.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56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лесу могут быть опасными не только животные и растения. Увидев в лесу местность, заросшую камышами, не подходите к ней. А почувствовав воду под ногами, идите назад.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snoy_pozh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71743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 оставляйте костер, не потушив его. Это может привести к ужасным последствиям.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</TotalTime>
  <Words>135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Безопасность в лесу</vt:lpstr>
      <vt:lpstr>Грибы и ягоды в лесу бывают как съедобными, так и несъедобными. Не стоит кидаться на всякие «вкусности», не зная их названий.</vt:lpstr>
      <vt:lpstr>Клещи…сколько же их там… Перед походом в лес надевайте одежду с длинными рукавами, штаны заправляйте в носки. В общем, тело должно быть полностью закрыто. Одежду лучше выбирать скользкую, чтобы насекомым сложнее было ползти по ней, и светлую, благодаря чему их будет легче заметить.</vt:lpstr>
      <vt:lpstr>В лесу могут быть и медведи, и волки, и кабаны, много их там… Поэтому будьте начеку: берите с собой что-нибудь покушать не только для себя, но и для зверей в том числе. А застав зверя в лесу, старайтесь казаться незаметным для него. Медленно и осторожно отходите назад, лучше лицом к нему. А если он вас всё-таки увидел и идёт прямо на вас, придётся принимать меры.</vt:lpstr>
      <vt:lpstr>В лесу могут быть опасными не только животные и растения. Увидев в лесу местность, заросшую камышами, не подходите к ней. А почувствовав воду под ногами, идите назад.</vt:lpstr>
      <vt:lpstr>Не оставляйте костер, не потушив его. Это может привести к ужасным последствиям.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лесу</dc:title>
  <dc:creator>Иван</dc:creator>
  <cp:lastModifiedBy>Иван</cp:lastModifiedBy>
  <cp:revision>4</cp:revision>
  <dcterms:created xsi:type="dcterms:W3CDTF">2018-04-16T09:02:58Z</dcterms:created>
  <dcterms:modified xsi:type="dcterms:W3CDTF">2018-04-18T17:53:30Z</dcterms:modified>
</cp:coreProperties>
</file>